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sldIdLst>
    <p:sldId id="256" r:id="rId2"/>
    <p:sldId id="257" r:id="rId3"/>
    <p:sldId id="260" r:id="rId4"/>
    <p:sldId id="261" r:id="rId5"/>
    <p:sldId id="262" r:id="rId6"/>
    <p:sldId id="273" r:id="rId7"/>
    <p:sldId id="274" r:id="rId8"/>
    <p:sldId id="258" r:id="rId9"/>
    <p:sldId id="275" r:id="rId10"/>
    <p:sldId id="267" r:id="rId11"/>
    <p:sldId id="264" r:id="rId12"/>
    <p:sldId id="266" r:id="rId13"/>
    <p:sldId id="263" r:id="rId14"/>
    <p:sldId id="268" r:id="rId15"/>
    <p:sldId id="269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07A-B74A-4F90-B292-FD2DC0849259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0C6F-C634-4CA5-A110-A9ED32490B3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112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07A-B74A-4F90-B292-FD2DC0849259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0C6F-C634-4CA5-A110-A9ED3249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4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07A-B74A-4F90-B292-FD2DC0849259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0C6F-C634-4CA5-A110-A9ED3249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9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07A-B74A-4F90-B292-FD2DC0849259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0C6F-C634-4CA5-A110-A9ED32490B3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0998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07A-B74A-4F90-B292-FD2DC0849259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0C6F-C634-4CA5-A110-A9ED3249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96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07A-B74A-4F90-B292-FD2DC0849259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0C6F-C634-4CA5-A110-A9ED32490B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9136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07A-B74A-4F90-B292-FD2DC0849259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0C6F-C634-4CA5-A110-A9ED3249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55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07A-B74A-4F90-B292-FD2DC0849259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0C6F-C634-4CA5-A110-A9ED3249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73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07A-B74A-4F90-B292-FD2DC0849259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0C6F-C634-4CA5-A110-A9ED3249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38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07A-B74A-4F90-B292-FD2DC0849259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0C6F-C634-4CA5-A110-A9ED3249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0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07A-B74A-4F90-B292-FD2DC0849259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0C6F-C634-4CA5-A110-A9ED3249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07A-B74A-4F90-B292-FD2DC0849259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0C6F-C634-4CA5-A110-A9ED3249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0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07A-B74A-4F90-B292-FD2DC0849259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0C6F-C634-4CA5-A110-A9ED3249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88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07A-B74A-4F90-B292-FD2DC0849259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0C6F-C634-4CA5-A110-A9ED3249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81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07A-B74A-4F90-B292-FD2DC0849259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0C6F-C634-4CA5-A110-A9ED3249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52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07A-B74A-4F90-B292-FD2DC0849259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0C6F-C634-4CA5-A110-A9ED3249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28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07A-B74A-4F90-B292-FD2DC0849259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C0C6F-C634-4CA5-A110-A9ED3249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87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55407A-B74A-4F90-B292-FD2DC0849259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F3C0C6F-C634-4CA5-A110-A9ED32490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57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806943C-BF32-4BF1-B6A7-69D90A70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5289C-EBAA-418E-A512-F0E16C9ED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4753" y="628617"/>
            <a:ext cx="6559859" cy="3028983"/>
          </a:xfrm>
        </p:spPr>
        <p:txBody>
          <a:bodyPr>
            <a:normAutofit/>
          </a:bodyPr>
          <a:lstStyle/>
          <a:p>
            <a:r>
              <a:rPr lang="en-US"/>
              <a:t>Geo Mapping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354E7-B613-4B83-BC72-CC46ED858D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4753" y="3843868"/>
            <a:ext cx="5414401" cy="1564744"/>
          </a:xfrm>
        </p:spPr>
        <p:txBody>
          <a:bodyPr>
            <a:normAutofit/>
          </a:bodyPr>
          <a:lstStyle/>
          <a:p>
            <a:r>
              <a:rPr lang="en-US" dirty="0"/>
              <a:t>Mapping real time drought data and wildfire data for California using </a:t>
            </a:r>
            <a:r>
              <a:rPr lang="en-US" dirty="0" err="1"/>
              <a:t>mapbox</a:t>
            </a:r>
            <a:r>
              <a:rPr lang="en-US" dirty="0"/>
              <a:t> and Leaflet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78C6BF-28C8-4E12-B854-7A830D3E6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5747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D52B3B69-C161-4D03-8880-926FD1C23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536589"/>
            <a:ext cx="3725990" cy="2701342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7C2C3D1-9C71-44B0-B0EE-8BF1C8567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3657600"/>
            <a:ext cx="3725990" cy="160152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6A7568C-128C-4A8A-81BA-1BED2DDAD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BED0B87-F053-4FB5-ABC4-24F3C041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940DFC-0E04-4FC7-88F7-5D4AF780C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6C4A8A1-0543-412C-B5E6-803A174A7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C29E161-7520-4B3D-B83D-41D496291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24BCAEE-76B1-447C-AFFB-F827F42F5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0025BA8-AA5A-4FDD-8DA4-C40BEED3C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441" y="5068229"/>
            <a:ext cx="2038434" cy="172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12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FF45FBF2-7D66-42AD-9DF3-D6B32C25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mans face&#10;&#10;Description automatically generated">
            <a:extLst>
              <a:ext uri="{FF2B5EF4-FFF2-40B4-BE49-F238E27FC236}">
                <a16:creationId xmlns:a16="http://schemas.microsoft.com/office/drawing/2014/main" id="{6F7ECCE0-4D2E-495D-93EE-BDF1FB7952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69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E04044DE-2387-41C2-857F-132B16793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82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82BFC-B241-4FE5-8040-FFC5BDD18574}"/>
              </a:ext>
            </a:extLst>
          </p:cNvPr>
          <p:cNvSpPr txBox="1"/>
          <p:nvPr/>
        </p:nvSpPr>
        <p:spPr>
          <a:xfrm>
            <a:off x="1171574" y="1000125"/>
            <a:ext cx="9267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the wildfire data we researched the top 20 deadliest fires in California history as well as the top 20 largest fires and saved them to a csv file. We then used a Leaflet function called omnivore.csv which allowed us to design a custom marker.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B5FA4-E54B-4D74-9882-40F72E474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880" y="3429000"/>
            <a:ext cx="25908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56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65A8D9-EE4E-4D75-A909-952CBCDDB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2" r="2" b="19009"/>
          <a:stretch/>
        </p:blipFill>
        <p:spPr>
          <a:xfrm>
            <a:off x="792480" y="786117"/>
            <a:ext cx="10607040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3047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8ACE45CC-7541-41A0-9CE8-4A9774BC2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07" b="11186"/>
          <a:stretch/>
        </p:blipFill>
        <p:spPr>
          <a:xfrm>
            <a:off x="1690601" y="786117"/>
            <a:ext cx="8810798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181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794785F-E23A-440F-A63A-3AFDBCE86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4" r="2" b="818"/>
          <a:stretch/>
        </p:blipFill>
        <p:spPr>
          <a:xfrm>
            <a:off x="792480" y="786117"/>
            <a:ext cx="10607040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9490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63E10B8-7A5C-4E1D-BE92-AAA068608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5804"/>
            <a:ext cx="2686328" cy="3510776"/>
          </a:xfrm>
          <a:prstGeom prst="rect">
            <a:avLst/>
          </a:prstGeom>
          <a:solidFill>
            <a:srgbClr val="FFFFFF"/>
          </a:solidFill>
          <a:ln w="63500">
            <a:solidFill>
              <a:srgbClr val="B0674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E27762B-D1B4-454B-8D56-8B72774F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4" y="958671"/>
            <a:ext cx="2400376" cy="253337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5C29AA3-A1AC-448F-A505-87CEAA1D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7949" y="485804"/>
            <a:ext cx="2686328" cy="3510776"/>
          </a:xfrm>
          <a:prstGeom prst="rect">
            <a:avLst/>
          </a:prstGeom>
          <a:solidFill>
            <a:srgbClr val="FFFFFF"/>
          </a:solidFill>
          <a:ln w="63500">
            <a:solidFill>
              <a:srgbClr val="B0674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62174DA-31A9-4AA5-B6E1-6599BF8D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169" y="706393"/>
            <a:ext cx="2333643" cy="304057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1C32068-6A8E-44A5-BE2D-65E7EC2D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A2B0C99-8A3B-4C4D-8B32-621E75974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6" y="4328887"/>
            <a:ext cx="2185382" cy="187396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940A33-AE5F-4FC1-AFFF-1BC5DD32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1827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725458E-B532-4C81-9F8A-632EF0603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169" y="4511232"/>
            <a:ext cx="2333643" cy="155187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310DD53-17D0-4A12-A0E2-72F33348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6188" y="485805"/>
            <a:ext cx="5511179" cy="5888484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7219657C-7269-4C7E-A03A-43C729B90A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177" y="1186665"/>
            <a:ext cx="5157201" cy="448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46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FF45FBF2-7D66-42AD-9DF3-D6B32C25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9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DBEA2A-B4D2-4C9D-916E-B9412EC3B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40" r="1" b="12538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E04044DE-2387-41C2-857F-132B16793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41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46A689-61EF-4B57-936D-9450CA259A7B}"/>
              </a:ext>
            </a:extLst>
          </p:cNvPr>
          <p:cNvSpPr txBox="1"/>
          <p:nvPr/>
        </p:nvSpPr>
        <p:spPr>
          <a:xfrm>
            <a:off x="665641" y="4473679"/>
            <a:ext cx="9552558" cy="12332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The California Drought data was collected using an API from AERIS Weather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1C8F48-4D66-4207-A4C4-212FADFB2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712"/>
          <a:stretch/>
        </p:blipFill>
        <p:spPr>
          <a:xfrm>
            <a:off x="834934" y="854087"/>
            <a:ext cx="9290304" cy="3280831"/>
          </a:xfrm>
          <a:custGeom>
            <a:avLst/>
            <a:gdLst>
              <a:gd name="connsiteX0" fmla="*/ 402071 w 9290304"/>
              <a:gd name="connsiteY0" fmla="*/ 0 h 3280831"/>
              <a:gd name="connsiteX1" fmla="*/ 9290304 w 9290304"/>
              <a:gd name="connsiteY1" fmla="*/ 0 h 3280831"/>
              <a:gd name="connsiteX2" fmla="*/ 9290304 w 9290304"/>
              <a:gd name="connsiteY2" fmla="*/ 2876895 h 3280831"/>
              <a:gd name="connsiteX3" fmla="*/ 8886368 w 9290304"/>
              <a:gd name="connsiteY3" fmla="*/ 3280831 h 3280831"/>
              <a:gd name="connsiteX4" fmla="*/ 0 w 9290304"/>
              <a:gd name="connsiteY4" fmla="*/ 3280831 h 3280831"/>
              <a:gd name="connsiteX5" fmla="*/ 0 w 9290304"/>
              <a:gd name="connsiteY5" fmla="*/ 402071 h 328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2870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D930A-7D02-48D8-B1BB-939737BAAFC9}"/>
              </a:ext>
            </a:extLst>
          </p:cNvPr>
          <p:cNvSpPr txBox="1"/>
          <p:nvPr/>
        </p:nvSpPr>
        <p:spPr>
          <a:xfrm>
            <a:off x="665641" y="4473679"/>
            <a:ext cx="9552558" cy="12332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First we created a map object and chose 3 locations that would give us a map of California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607302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DFF8A1-91D4-4FAD-B385-0155AF3BA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01" b="-1"/>
          <a:stretch/>
        </p:blipFill>
        <p:spPr>
          <a:xfrm>
            <a:off x="834934" y="854087"/>
            <a:ext cx="9290304" cy="3280831"/>
          </a:xfrm>
          <a:custGeom>
            <a:avLst/>
            <a:gdLst>
              <a:gd name="connsiteX0" fmla="*/ 402071 w 9290304"/>
              <a:gd name="connsiteY0" fmla="*/ 0 h 3280831"/>
              <a:gd name="connsiteX1" fmla="*/ 9290304 w 9290304"/>
              <a:gd name="connsiteY1" fmla="*/ 0 h 3280831"/>
              <a:gd name="connsiteX2" fmla="*/ 9290304 w 9290304"/>
              <a:gd name="connsiteY2" fmla="*/ 2876895 h 3280831"/>
              <a:gd name="connsiteX3" fmla="*/ 8886368 w 9290304"/>
              <a:gd name="connsiteY3" fmla="*/ 3280831 h 3280831"/>
              <a:gd name="connsiteX4" fmla="*/ 0 w 9290304"/>
              <a:gd name="connsiteY4" fmla="*/ 3280831 h 3280831"/>
              <a:gd name="connsiteX5" fmla="*/ 0 w 9290304"/>
              <a:gd name="connsiteY5" fmla="*/ 402071 h 328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507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1F240E-99C9-4C6A-BD0A-15F9E69F3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8424AD-EE61-4FBC-ABA0-36E67508F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 cap="sq">
            <a:solidFill>
              <a:srgbClr val="1D78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A2CFF8-B6FF-4F95-8C3C-EB28541F0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10" y="1792801"/>
            <a:ext cx="10269981" cy="327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83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1F240E-99C9-4C6A-BD0A-15F9E69F3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8424AD-EE61-4FBC-ABA0-36E67508F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 cap="sq">
            <a:solidFill>
              <a:srgbClr val="9572D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61B2442-7E88-43E3-8324-E8BC4F3CC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10" y="2337815"/>
            <a:ext cx="10269981" cy="218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64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EE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46657E2-4985-49A6-B8D0-FCF9A55DD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676623"/>
            <a:ext cx="3854945" cy="24093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EE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1B29EB0-E9AA-4BAF-BB6C-2092956EA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4092553"/>
            <a:ext cx="3854945" cy="17829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94EBE60-9F50-40F7-BB78-D2A7AED5D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64" y="1416854"/>
            <a:ext cx="6410084" cy="403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36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391F240E-99C9-4C6A-BD0A-15F9E69F3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9C8424AD-EE61-4FBC-ABA0-36E67508F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 cap="sq">
            <a:solidFill>
              <a:srgbClr val="FBB64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EA5F3D-A477-4481-9AF3-ED04E8EF3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024" y="954829"/>
            <a:ext cx="8875952" cy="494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62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3E7827-495E-432A-9F45-6CA557360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1858708"/>
            <a:ext cx="10607040" cy="2810865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1836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24FA88-DB58-4326-9DA6-CFBE06FBB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3" b="123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9721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</Words>
  <Application>Microsoft Office PowerPoint</Application>
  <PresentationFormat>Widescreen</PresentationFormat>
  <Paragraphs>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Century Gothic</vt:lpstr>
      <vt:lpstr>Wingdings 3</vt:lpstr>
      <vt:lpstr>Slice</vt:lpstr>
      <vt:lpstr>Geo Mapping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 Mapping </dc:title>
  <dc:creator>Liza Hartlaub</dc:creator>
  <cp:lastModifiedBy>Liza Hartlaub</cp:lastModifiedBy>
  <cp:revision>2</cp:revision>
  <dcterms:created xsi:type="dcterms:W3CDTF">2019-03-02T17:44:17Z</dcterms:created>
  <dcterms:modified xsi:type="dcterms:W3CDTF">2019-03-02T17:45:06Z</dcterms:modified>
</cp:coreProperties>
</file>